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7DDB71-532D-A05A-58DA-5D10468DF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4DD6056-31BA-1668-0B37-8F76798D49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F3F6F94-4C8A-EA91-E8CB-E31448700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31D7EC-9E47-8267-1104-08E6573F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E9762C-29AF-719E-A07E-4672E040E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095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558F13-D642-9098-5EE3-BBA84D7A6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31934F9-78A6-87B2-71E8-5DCFC295C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F09FF5A-422E-52E3-3239-5703838EA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1F3BF74-4199-060F-7822-A4EE20B14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0E65C24-BEA7-2859-33F6-3E30EB185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161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46B6DF8-5891-C258-EC6F-7B3DD1C9F2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3FEA6F6-6BD6-9499-E133-254A5A6BC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B12A112-2113-ADF7-2521-70091A522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00E725-9CD4-08AD-7987-C309835E1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4A706B-AC6A-CA7E-2E47-6262C663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919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F95EE-FF99-FEDA-F69A-3AF70AF47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EBF9338-B4F1-7D6A-BD41-A92B02AB0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F240FE6-1624-339D-ED35-74BEB71DE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6CAD660-047F-F0C6-41E3-D9490FC0A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F8497B-C3F7-BEF4-CC3C-18088F5CF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844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80A1B7-B2B3-E943-85E9-7B067EB0A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67D268D-C161-F1DF-B747-CE591BE10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5EC6997-1C6F-2D47-8ABB-201A7C1C0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A968548-1E59-E0C6-9BED-2BBCA2B00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604D584-D6C2-4C99-6491-6D6518F52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627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7ECAE8-58BE-15A7-53F0-9A0BF201A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CF4018-704B-99A6-E41A-5918B7B243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91D6010-97D1-35FD-E016-49F20922F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03280C5-3D87-E96A-FA75-1C41F3555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485C2B9-07C9-107D-3311-AF276A576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30123DC-3DAA-503D-E816-54EE52FE5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494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D1FC0F-DFAC-C013-8CCB-D0482E029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78B386-8296-6C5C-F450-AC9814656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28ADC48-92C0-3D88-0137-504E807EC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AC86014-68EF-73B5-24F3-CEC647499D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3ECF778-C34C-E120-D27E-68980B493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5549180-ED4C-3C17-4DBB-33E71728E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62B810E-0CCA-0C25-5C70-5356D4E68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99D254E7-913D-2A2C-51F7-C2A4D933D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0628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27D929-2950-6F67-7CB0-4611C69F5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37DB09A-4F03-72D1-A60E-CCD39C4BE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8CA4DD6-7249-E3D8-D8F4-752422652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B56FC69-6F0D-AA4D-1F7F-33779AD34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5616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7FFF86D-B0CD-2D43-9D50-6207B8C73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EA65554-470F-6210-7C9B-99AC53DA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4B4E06B-7B36-790B-A425-18C123DD8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552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54C2E2-C364-A2B9-481F-8B599E3C1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52BAAB4-D1F9-FD84-0152-F994AC752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CE836D4-64F0-7529-C512-7A4F32912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36BD4F7-04E0-7C77-7F73-49B49F367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98F3434-879B-61EF-93D1-B6DCC9CCA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E185044-0506-928F-16B2-CAEDB1C7D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7064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088385-95E6-CC69-CFB1-6D19EB5A8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AFC1B95-E4F0-B005-3AF2-2C7DBD9D24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2B5BC84-7861-52F2-A645-167DAEBCB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0DD9DEB-93B2-D230-94B4-483EFF192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8A7A6AC-FCE0-3E14-989D-79D2CB351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517C135-DE3D-C641-4E16-0C246F2E1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873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CFD96E6-9533-3934-D957-E2A5535DF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2E021CD-A041-7CA4-5489-8723516F4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39FA88-FEA5-8563-A5DC-9C0C1A70B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259DB-D711-4F06-9648-970153392E80}" type="datetimeFigureOut">
              <a:rPr lang="da-DK" smtClean="0"/>
              <a:t>16-09-2023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8ACFB49-6589-8507-2AF1-D2E40FDDA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7595578-1B93-CAE1-1327-590187EE3A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BBC6E-CDC2-4E48-8A5B-4CDD2B272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794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5AF78A-5D18-CE35-E937-D1386CECB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A59853E-813C-8F86-C2E3-FC91EBC35B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8C97978-4B62-EEDF-2DD8-0476D440AD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92C2307B-66FA-4FAB-3CCC-30A1896607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0555"/>
            <a:ext cx="9144000" cy="645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522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Kristine Kühn Hove Sporring</dc:creator>
  <cp:lastModifiedBy>Kristine Kühn Hove Sporring</cp:lastModifiedBy>
  <cp:revision>1</cp:revision>
  <dcterms:created xsi:type="dcterms:W3CDTF">2023-09-16T07:29:33Z</dcterms:created>
  <dcterms:modified xsi:type="dcterms:W3CDTF">2023-09-16T07:30:01Z</dcterms:modified>
</cp:coreProperties>
</file>